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064" y="2852936"/>
            <a:ext cx="620077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268760"/>
            <a:ext cx="11258994" cy="5304418"/>
            <a:chOff x="263352" y="1268760"/>
            <a:chExt cx="11639550" cy="587406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9550" cy="2952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247222"/>
              <a:ext cx="10877550" cy="28956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927648" y="386104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28721" y="386104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68690" y="386104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776" y="4725144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46257" y="4725144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5480" y="566124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268760"/>
            <a:ext cx="53625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284984"/>
            <a:ext cx="36290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2294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03" y="3835223"/>
            <a:ext cx="107156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635577"/>
            <a:ext cx="2736304" cy="717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017492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196752"/>
            <a:ext cx="4000500" cy="3686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97152"/>
            <a:ext cx="964882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340768"/>
            <a:ext cx="434340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45893"/>
            <a:ext cx="90963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0210" y="1068734"/>
            <a:ext cx="337185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58"/>
            <a:ext cx="8324850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065443"/>
            <a:ext cx="108489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509120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609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13176"/>
            <a:ext cx="107442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42088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212976"/>
            <a:ext cx="43910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3150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157192"/>
            <a:ext cx="65532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56" y="6049441"/>
            <a:ext cx="56673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97155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58475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503513"/>
            <a:ext cx="1008112" cy="645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4653136"/>
            <a:ext cx="1800200" cy="645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85820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011710"/>
            <a:ext cx="3648075" cy="3838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060848"/>
            <a:ext cx="5438775" cy="4057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7448" y="2132856"/>
            <a:ext cx="5346132" cy="3913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99345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412776"/>
            <a:ext cx="72008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6443" y="1412776"/>
            <a:ext cx="72008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7208" y="1412776"/>
            <a:ext cx="720080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6522" y="2492896"/>
            <a:ext cx="1803653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501008"/>
            <a:ext cx="1803653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3157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7440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53700" cy="3248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544163"/>
            <a:ext cx="7953375" cy="91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3712" y="4530249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3114" y="4530249"/>
            <a:ext cx="1065214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177" y="3222647"/>
            <a:ext cx="2981325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2242006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252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80234"/>
            <a:ext cx="1102995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321428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5304" y="3214288"/>
            <a:ext cx="1289248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9528" y="4437112"/>
            <a:ext cx="1289248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8448" y="4437111"/>
            <a:ext cx="1289248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6164" y="3369593"/>
            <a:ext cx="4762500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42088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9984" y="242088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7526" y="2242507"/>
            <a:ext cx="1512168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2026-01-15T06:05:42Z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